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4" r:id="rId3"/>
    <p:sldId id="257" r:id="rId4"/>
    <p:sldId id="275" r:id="rId5"/>
    <p:sldId id="258" r:id="rId6"/>
    <p:sldId id="259" r:id="rId7"/>
    <p:sldId id="277" r:id="rId8"/>
    <p:sldId id="278" r:id="rId9"/>
    <p:sldId id="27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6" r:id="rId22"/>
    <p:sldId id="280" r:id="rId23"/>
    <p:sldId id="282" r:id="rId24"/>
    <p:sldId id="273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20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08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6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12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10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7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410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07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34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81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23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2781-80AA-41DB-A976-E3718DF8FC0E}" type="datetimeFigureOut">
              <a:rPr lang="tr-TR" smtClean="0"/>
              <a:pPr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1E16-3368-4C90-92B9-2485B44FEA2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9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smtClean="0"/>
              <a:t>BÜRO YÖNETİMİ</a:t>
            </a:r>
            <a:br>
              <a:rPr lang="tr-TR" dirty="0" smtClean="0"/>
            </a:br>
            <a:r>
              <a:rPr lang="tr-TR" dirty="0" smtClean="0"/>
              <a:t>ALAN TANITIMI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ALAN ŞEFİ</a:t>
            </a:r>
          </a:p>
          <a:p>
            <a:r>
              <a:rPr lang="tr-TR" dirty="0" smtClean="0"/>
              <a:t>Gülşah TUGAY AYDIN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0230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7992888" cy="446449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Ayrıntılara </a:t>
            </a:r>
            <a:r>
              <a:rPr lang="tr-TR" dirty="0"/>
              <a:t>dikkat edebilme yeteneğine,</a:t>
            </a:r>
          </a:p>
          <a:p>
            <a:endParaRPr lang="tr-TR" dirty="0"/>
          </a:p>
          <a:p>
            <a:r>
              <a:rPr lang="tr-TR" dirty="0" smtClean="0"/>
              <a:t>Güçlü </a:t>
            </a:r>
            <a:r>
              <a:rPr lang="tr-TR" dirty="0"/>
              <a:t>görsel ve işitsel belleğe sahip,</a:t>
            </a:r>
          </a:p>
          <a:p>
            <a:endParaRPr lang="tr-TR" dirty="0"/>
          </a:p>
          <a:p>
            <a:r>
              <a:rPr lang="tr-TR" dirty="0" smtClean="0"/>
              <a:t>Sır </a:t>
            </a:r>
            <a:r>
              <a:rPr lang="tr-TR" dirty="0"/>
              <a:t>saklayabilen, sorumluluk sahibi,</a:t>
            </a:r>
          </a:p>
          <a:p>
            <a:endParaRPr lang="tr-TR" dirty="0"/>
          </a:p>
          <a:p>
            <a:r>
              <a:rPr lang="tr-TR" dirty="0" smtClean="0"/>
              <a:t>Düzgün </a:t>
            </a:r>
            <a:r>
              <a:rPr lang="tr-TR" dirty="0"/>
              <a:t>ve akıcı bir dille konuşabilen,</a:t>
            </a:r>
          </a:p>
          <a:p>
            <a:endParaRPr lang="tr-TR" dirty="0"/>
          </a:p>
          <a:p>
            <a:r>
              <a:rPr lang="tr-TR" dirty="0" smtClean="0"/>
              <a:t>Nazik</a:t>
            </a:r>
            <a:r>
              <a:rPr lang="tr-TR" dirty="0"/>
              <a:t>, güler yüzlü, insanlarla kolay iletişim kurabilen,</a:t>
            </a:r>
          </a:p>
          <a:p>
            <a:endParaRPr lang="tr-TR" dirty="0"/>
          </a:p>
          <a:p>
            <a:r>
              <a:rPr lang="tr-TR" dirty="0" smtClean="0"/>
              <a:t>Problemler </a:t>
            </a:r>
            <a:r>
              <a:rPr lang="tr-TR" dirty="0"/>
              <a:t>karşısında çabuk ve doğru karar verebilen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1154097"/>
          </a:xfrm>
        </p:spPr>
        <p:txBody>
          <a:bodyPr/>
          <a:lstStyle/>
          <a:p>
            <a:r>
              <a:rPr lang="tr-TR" dirty="0" smtClean="0"/>
              <a:t>MESLEĞİN ÖZELLİKLERİ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3922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162880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YABANCI DİL BİLMEK </a:t>
            </a:r>
          </a:p>
          <a:p>
            <a:endParaRPr lang="tr-TR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tr-TR" b="1" dirty="0" smtClean="0"/>
              <a:t>MESLEĞİNİZDE BAŞARIYI ARTIRACAKTIR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68604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708920"/>
            <a:ext cx="7315200" cy="35395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/>
              <a:t>Ticaret sekreteri büroda görev </a:t>
            </a:r>
            <a:r>
              <a:rPr lang="tr-TR" dirty="0" smtClean="0"/>
              <a:t>yapar.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Çalışma saatleri genellikle düzenlidir. </a:t>
            </a:r>
            <a:endParaRPr lang="tr-T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/>
              <a:t>Çalışmaları </a:t>
            </a:r>
            <a:r>
              <a:rPr lang="tr-TR" dirty="0"/>
              <a:t>hem veriler (yazılar vb.) hem de insan ilişkileri ile ilgilidir. </a:t>
            </a:r>
            <a:endParaRPr lang="tr-T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/>
              <a:t>Çalışırken </a:t>
            </a:r>
            <a:r>
              <a:rPr lang="tr-TR" dirty="0"/>
              <a:t>yöneticilerle ve ziyaretçilerle iletişimde bulunur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1154097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ORTAMI</a:t>
            </a:r>
            <a:endParaRPr lang="tr-T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084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276873"/>
            <a:ext cx="7618040" cy="40324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400" dirty="0"/>
              <a:t>Ticaret sekreterliği önemi ve etkinliği giderek artan bir meslek olduğundan, iş bulma olanağı oldukça geniştir. </a:t>
            </a:r>
            <a:endParaRPr lang="tr-TR" sz="2400" dirty="0" smtClean="0"/>
          </a:p>
          <a:p>
            <a:pPr marL="45720" indent="0">
              <a:buNone/>
            </a:pPr>
            <a:endParaRPr lang="tr-TR" sz="2400" dirty="0" smtClean="0"/>
          </a:p>
          <a:p>
            <a:pPr marL="45720" indent="0">
              <a:buNone/>
            </a:pPr>
            <a:r>
              <a:rPr lang="tr-TR" sz="2400" dirty="0" smtClean="0"/>
              <a:t>İş </a:t>
            </a:r>
            <a:r>
              <a:rPr lang="tr-TR" sz="2400" dirty="0"/>
              <a:t>hayatının her alanında ve özel sektör işletmelerinin hemen hemen büyük çoğunluğunda sekreter çalıştırılmaktadır</a:t>
            </a:r>
            <a:r>
              <a:rPr lang="tr-TR" sz="2400" dirty="0" smtClean="0"/>
              <a:t>.</a:t>
            </a:r>
          </a:p>
          <a:p>
            <a:pPr marL="45720" indent="0">
              <a:buNone/>
            </a:pPr>
            <a:endParaRPr lang="tr-TR" sz="2400" dirty="0" smtClean="0"/>
          </a:p>
          <a:p>
            <a:pPr marL="45720" indent="0">
              <a:buNone/>
            </a:pPr>
            <a:r>
              <a:rPr lang="tr-TR" sz="2400" dirty="0" smtClean="0"/>
              <a:t> </a:t>
            </a:r>
            <a:r>
              <a:rPr lang="tr-TR" sz="2400" dirty="0"/>
              <a:t>Ayrıca her ticari kuruluş, dosyalama ve arşivleme yapmak zorunda olduğundan bu işleri de sekreterler yapmaktadır. </a:t>
            </a:r>
            <a:endParaRPr lang="tr-TR" sz="2400" dirty="0" smtClean="0"/>
          </a:p>
          <a:p>
            <a:pPr marL="45720" indent="0">
              <a:buNone/>
            </a:pPr>
            <a:endParaRPr lang="tr-TR" sz="24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12961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ÇALIŞMA  ALANLARI  </a:t>
            </a:r>
            <a:br>
              <a:rPr lang="tr-TR" dirty="0" smtClean="0"/>
            </a:br>
            <a:r>
              <a:rPr lang="tr-TR" dirty="0" smtClean="0"/>
              <a:t>İŞ BULMA OLANAKLARI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573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tr-TR" sz="2400" dirty="0"/>
              <a:t>Bu nedenle, nitelikli ve her türlü mesleki bilgiyle (bilgisayar, </a:t>
            </a:r>
            <a:r>
              <a:rPr lang="tr-TR" sz="2400" dirty="0" err="1"/>
              <a:t>fax</a:t>
            </a:r>
            <a:r>
              <a:rPr lang="tr-TR" sz="2400" dirty="0"/>
              <a:t>, yabancı dil vb.) donatılmış sekreterler işveren tarafından talep edilmektedir</a:t>
            </a:r>
            <a:r>
              <a:rPr lang="tr-TR" sz="2400" dirty="0" smtClean="0"/>
              <a:t>.</a:t>
            </a:r>
          </a:p>
          <a:p>
            <a:pPr marL="45720" indent="0" algn="just">
              <a:buNone/>
            </a:pPr>
            <a:endParaRPr lang="tr-TR" sz="2400" dirty="0"/>
          </a:p>
          <a:p>
            <a:pPr marL="45720" indent="0" algn="just">
              <a:buNone/>
            </a:pPr>
            <a:r>
              <a:rPr lang="tr-TR" sz="2400" dirty="0" smtClean="0"/>
              <a:t> </a:t>
            </a: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Özellikle, yurtdışı bağlantılı çalışan işyerleri yabancı dil bilen nitelikli elemanlara ihtiyaç duymaktadır.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ÇALIŞMA ALANLARI</a:t>
            </a:r>
            <a:br>
              <a:rPr lang="tr-TR" dirty="0" smtClean="0"/>
            </a:br>
            <a:r>
              <a:rPr lang="tr-TR" dirty="0" smtClean="0"/>
              <a:t>İŞ BULMA OLANAKLARI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599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2792"/>
            <a:ext cx="6919664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İŞ İLANLARINDAN ÖRNEKLER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22522" r="30646" b="11607"/>
          <a:stretch/>
        </p:blipFill>
        <p:spPr bwMode="auto">
          <a:xfrm>
            <a:off x="251520" y="1484784"/>
            <a:ext cx="86409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6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b="35318"/>
          <a:stretch/>
        </p:blipFill>
        <p:spPr bwMode="auto">
          <a:xfrm>
            <a:off x="0" y="836712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6865" r="43888" b="70237"/>
          <a:stretch/>
        </p:blipFill>
        <p:spPr bwMode="auto">
          <a:xfrm>
            <a:off x="251519" y="323077"/>
            <a:ext cx="8161497" cy="12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22065" r="40417" b="33806"/>
          <a:stretch/>
        </p:blipFill>
        <p:spPr bwMode="auto">
          <a:xfrm>
            <a:off x="150462" y="1844824"/>
            <a:ext cx="859800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MESLEK YÜKSEK OKULLARI </a:t>
            </a:r>
            <a:br>
              <a:rPr lang="tr-TR" dirty="0" smtClean="0"/>
            </a:br>
            <a:r>
              <a:rPr lang="tr-TR" dirty="0" smtClean="0"/>
              <a:t>( 2 YILLIK PROGRAMLAR)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29364" r="13881" b="35318"/>
          <a:stretch/>
        </p:blipFill>
        <p:spPr bwMode="auto">
          <a:xfrm>
            <a:off x="323528" y="2148114"/>
            <a:ext cx="8573206" cy="423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YÜKSEK OKUL PROGRAMLARI</a:t>
            </a:r>
            <a:br>
              <a:rPr lang="tr-TR" dirty="0" smtClean="0"/>
            </a:br>
            <a:r>
              <a:rPr lang="tr-TR" dirty="0" smtClean="0"/>
              <a:t>( 4 YILLIK )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67478" r="23586" b="28076"/>
          <a:stretch/>
        </p:blipFill>
        <p:spPr bwMode="auto">
          <a:xfrm>
            <a:off x="304800" y="2244436"/>
            <a:ext cx="8839199" cy="11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7" t="41563" r="22759" b="40677"/>
          <a:stretch/>
        </p:blipFill>
        <p:spPr bwMode="auto">
          <a:xfrm>
            <a:off x="1117600" y="3439886"/>
            <a:ext cx="6694760" cy="19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508104" y="1124227"/>
            <a:ext cx="3024336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/>
              <a:t>ASİSTAN MI?</a:t>
            </a:r>
          </a:p>
          <a:p>
            <a:r>
              <a:rPr lang="tr-TR" sz="3200" b="1" dirty="0" smtClean="0"/>
              <a:t>                </a:t>
            </a:r>
          </a:p>
          <a:p>
            <a:endParaRPr lang="tr-TR" sz="3200" b="1" dirty="0"/>
          </a:p>
          <a:p>
            <a:endParaRPr lang="tr-TR" sz="3200" b="1" dirty="0" smtClean="0"/>
          </a:p>
          <a:p>
            <a:r>
              <a:rPr lang="tr-TR" sz="3200" b="1" dirty="0" smtClean="0"/>
              <a:t> SEKRETER </a:t>
            </a:r>
            <a:r>
              <a:rPr lang="tr-TR" sz="3200" b="1" dirty="0"/>
              <a:t>Mİ? </a:t>
            </a:r>
          </a:p>
          <a:p>
            <a:endParaRPr lang="tr-TR" sz="2400" b="1" dirty="0" smtClean="0"/>
          </a:p>
          <a:p>
            <a:endParaRPr lang="tr-TR" sz="2400" b="1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pic>
        <p:nvPicPr>
          <p:cNvPr id="1026" name="Picture 2" descr="KAFASI KARIÅI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040560" cy="61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7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8483" r="34750" b="37611"/>
          <a:stretch/>
        </p:blipFill>
        <p:spPr bwMode="auto">
          <a:xfrm rot="21304732">
            <a:off x="17126" y="350215"/>
            <a:ext cx="7680960" cy="32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34372" r="42016" b="32814"/>
          <a:stretch/>
        </p:blipFill>
        <p:spPr bwMode="auto">
          <a:xfrm>
            <a:off x="1907704" y="3717032"/>
            <a:ext cx="7020272" cy="278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195736" y="5949280"/>
            <a:ext cx="67322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9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700808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2019 Yılı içinde yapılan 4. atamalarda </a:t>
            </a:r>
            <a:r>
              <a:rPr lang="tr-TR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Tıbbi Sekreter atama kontenjanı 264 olarak </a:t>
            </a:r>
            <a:r>
              <a:rPr lang="tr-TR" dirty="0" smtClean="0">
                <a:solidFill>
                  <a:srgbClr val="002060"/>
                </a:solidFill>
              </a:rPr>
              <a:t>belirlenmiştir. 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Bu kadrolara sahip olabilmek için ;</a:t>
            </a:r>
          </a:p>
          <a:p>
            <a:r>
              <a:rPr lang="tr-TR" dirty="0">
                <a:solidFill>
                  <a:srgbClr val="002060"/>
                </a:solidFill>
              </a:rPr>
              <a:t>	</a:t>
            </a:r>
            <a:r>
              <a:rPr lang="tr-TR" dirty="0" smtClean="0">
                <a:solidFill>
                  <a:srgbClr val="002060"/>
                </a:solidFill>
              </a:rPr>
              <a:t>*Lise eğitimi artında 2 yıllık Tıbbi </a:t>
            </a:r>
            <a:r>
              <a:rPr lang="tr-TR" dirty="0" err="1" smtClean="0">
                <a:solidFill>
                  <a:srgbClr val="002060"/>
                </a:solidFill>
              </a:rPr>
              <a:t>Dökümantasyon</a:t>
            </a:r>
            <a:r>
              <a:rPr lang="tr-TR" dirty="0" smtClean="0">
                <a:solidFill>
                  <a:srgbClr val="002060"/>
                </a:solidFill>
              </a:rPr>
              <a:t> ve Sekreterlik bölümü </a:t>
            </a:r>
          </a:p>
          <a:p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                    bitirilmelidir,</a:t>
            </a:r>
          </a:p>
          <a:p>
            <a:r>
              <a:rPr lang="tr-TR" dirty="0">
                <a:solidFill>
                  <a:srgbClr val="002060"/>
                </a:solidFill>
              </a:rPr>
              <a:t>	</a:t>
            </a:r>
            <a:r>
              <a:rPr lang="tr-TR" dirty="0" smtClean="0">
                <a:solidFill>
                  <a:srgbClr val="002060"/>
                </a:solidFill>
              </a:rPr>
              <a:t>* Meslek Yüksek Okulu eğitimi bittikten sonra KPSS </a:t>
            </a:r>
            <a:r>
              <a:rPr lang="tr-TR" dirty="0" err="1" smtClean="0">
                <a:solidFill>
                  <a:srgbClr val="002060"/>
                </a:solidFill>
              </a:rPr>
              <a:t>Önlisans</a:t>
            </a:r>
            <a:r>
              <a:rPr lang="tr-TR" dirty="0" smtClean="0">
                <a:solidFill>
                  <a:srgbClr val="002060"/>
                </a:solidFill>
              </a:rPr>
              <a:t> Sınavlarına girip </a:t>
            </a:r>
          </a:p>
          <a:p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                     başarı elde etmek gerekmektedir.</a:t>
            </a:r>
          </a:p>
          <a:p>
            <a:r>
              <a:rPr lang="tr-TR" dirty="0">
                <a:solidFill>
                  <a:srgbClr val="002060"/>
                </a:solidFill>
              </a:rPr>
              <a:t>	</a:t>
            </a:r>
            <a:r>
              <a:rPr lang="tr-TR" dirty="0" smtClean="0">
                <a:solidFill>
                  <a:srgbClr val="002060"/>
                </a:solidFill>
              </a:rPr>
              <a:t>* Özel bir </a:t>
            </a:r>
            <a:r>
              <a:rPr lang="tr-TR" dirty="0" err="1" smtClean="0">
                <a:solidFill>
                  <a:srgbClr val="002060"/>
                </a:solidFill>
              </a:rPr>
              <a:t>hastahanede</a:t>
            </a:r>
            <a:r>
              <a:rPr lang="tr-TR" dirty="0" smtClean="0">
                <a:solidFill>
                  <a:srgbClr val="002060"/>
                </a:solidFill>
              </a:rPr>
              <a:t> çalışacaksak KPSS sınavına gerek yok, ilgili </a:t>
            </a:r>
          </a:p>
          <a:p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                    </a:t>
            </a:r>
            <a:r>
              <a:rPr lang="tr-TR" dirty="0" err="1" smtClean="0">
                <a:solidFill>
                  <a:srgbClr val="002060"/>
                </a:solidFill>
              </a:rPr>
              <a:t>hastahaneye</a:t>
            </a:r>
            <a:r>
              <a:rPr lang="tr-TR" dirty="0" smtClean="0">
                <a:solidFill>
                  <a:srgbClr val="002060"/>
                </a:solidFill>
              </a:rPr>
              <a:t> başvuru yeterli olacaktır.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Büro Yönetimi Alanı; 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Tüm işletmelerin, kamu kurumlarının ihtiyaç duyduğu büro elemanlarını yetiştirerek istihdama katkı sağlamaktadır.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96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45" y="5445224"/>
            <a:ext cx="7772400" cy="1524000"/>
          </a:xfrm>
        </p:spPr>
        <p:txBody>
          <a:bodyPr/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641">
            <a:off x="3131402" y="876929"/>
            <a:ext cx="5691476" cy="42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1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5976664" cy="57214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sz="3200" i="1" dirty="0"/>
              <a:t>"Telefonlara bakacak, </a:t>
            </a:r>
            <a:endParaRPr lang="tr-TR" sz="3200" i="1" dirty="0" smtClean="0"/>
          </a:p>
          <a:p>
            <a:pPr marL="0" indent="0">
              <a:buNone/>
            </a:pPr>
            <a:endParaRPr lang="tr-TR" sz="3200" i="1" dirty="0" smtClean="0"/>
          </a:p>
          <a:p>
            <a:pPr>
              <a:buFont typeface="Wingdings" pitchFamily="2" charset="2"/>
              <a:buChar char="ü"/>
            </a:pPr>
            <a:r>
              <a:rPr lang="tr-TR" sz="3200" i="1" dirty="0" smtClean="0"/>
              <a:t>ikramda </a:t>
            </a:r>
            <a:r>
              <a:rPr lang="tr-TR" sz="3200" i="1" dirty="0"/>
              <a:t>bulunacak, </a:t>
            </a:r>
            <a:endParaRPr lang="tr-TR" sz="3200" i="1" dirty="0" smtClean="0"/>
          </a:p>
          <a:p>
            <a:pPr marL="0" indent="0">
              <a:buNone/>
            </a:pPr>
            <a:endParaRPr lang="tr-TR" sz="3200" i="1" dirty="0" smtClean="0"/>
          </a:p>
          <a:p>
            <a:pPr>
              <a:buFont typeface="Wingdings" pitchFamily="2" charset="2"/>
              <a:buChar char="ü"/>
            </a:pPr>
            <a:r>
              <a:rPr lang="tr-TR" sz="3200" i="1" dirty="0" smtClean="0"/>
              <a:t>geliş </a:t>
            </a:r>
            <a:r>
              <a:rPr lang="tr-TR" sz="3200" i="1" dirty="0"/>
              <a:t>/ gidişlerde misafirleri karşılayacak"</a:t>
            </a:r>
            <a:r>
              <a:rPr lang="tr-TR" sz="3200" dirty="0"/>
              <a:t> </a:t>
            </a:r>
            <a:endParaRPr lang="tr-TR" sz="3200" dirty="0" smtClean="0"/>
          </a:p>
          <a:p>
            <a:pPr>
              <a:buFont typeface="Wingdings" pitchFamily="2" charset="2"/>
              <a:buChar char="ü"/>
            </a:pPr>
            <a:endParaRPr lang="tr-TR" sz="3200" dirty="0" smtClean="0"/>
          </a:p>
          <a:p>
            <a:pPr marL="0" indent="0">
              <a:buNone/>
            </a:pPr>
            <a:r>
              <a:rPr lang="tr-TR" sz="3200" u="sng" dirty="0" smtClean="0">
                <a:solidFill>
                  <a:srgbClr val="7030A0"/>
                </a:solidFill>
              </a:rPr>
              <a:t>Aradığınız bu ise sekreter </a:t>
            </a:r>
            <a:r>
              <a:rPr lang="tr-TR" sz="3200" u="sng" dirty="0">
                <a:solidFill>
                  <a:srgbClr val="7030A0"/>
                </a:solidFill>
              </a:rPr>
              <a:t>değil</a:t>
            </a:r>
            <a:r>
              <a:rPr lang="tr-TR" sz="3200" u="sng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tr-T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resepsiyon ve santral görevlisi.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54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348881"/>
            <a:ext cx="7546032" cy="39604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tr-TR" sz="2400" dirty="0" smtClean="0"/>
              <a:t> </a:t>
            </a:r>
            <a:r>
              <a:rPr lang="tr-TR" sz="2400" dirty="0"/>
              <a:t>Kamu ve özel sektörde çalışabilecek şekilde yetiştirilen mezunlarımız, hızlı değişen ve gelişen iş dünyasının ihtiyaçlarını karşılayabilecek bilgi ve becerilerle donatılmış, </a:t>
            </a:r>
            <a:r>
              <a:rPr lang="tr-TR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İngilizceye mesleki düzeyde hakim </a:t>
            </a:r>
            <a:r>
              <a:rPr lang="tr-TR" sz="2400" dirty="0"/>
              <a:t>büro yöneticileri ve yönetici asistanları olacaklardır</a:t>
            </a:r>
            <a:r>
              <a:rPr lang="tr-TR" dirty="0"/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315200" cy="1154097"/>
          </a:xfrm>
        </p:spPr>
        <p:txBody>
          <a:bodyPr/>
          <a:lstStyle/>
          <a:p>
            <a:r>
              <a:rPr lang="tr-TR" dirty="0" smtClean="0"/>
              <a:t>BÜRO YÖNETİMİ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982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204864"/>
            <a:ext cx="7408333" cy="34506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HUKUK SEKRETERLİĞİ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YÖNETİCİ ASİSTANLIĞI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TİCARET SEKRETERLİĞİ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BÜRO YÖNETİMİ ALANI DALLARI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1973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492896"/>
            <a:ext cx="8280920" cy="323467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Okulumuzda </a:t>
            </a:r>
            <a:r>
              <a:rPr lang="tr-TR" u="sng" dirty="0" smtClean="0"/>
              <a:t>TİCARET SEKRETERLİĞİ </a:t>
            </a:r>
            <a:r>
              <a:rPr lang="tr-TR" dirty="0" smtClean="0"/>
              <a:t>dalı okutulmaktadır.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İlçemizin bulunduğu çevre ile ilişkili olarak okutulan dal başarılı geri dönüşler almaktadır.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Okulumuzda Okuttuğumuz Dal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06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10. SINIF DERS ÇİZELGEMİZ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85248"/>
              </p:ext>
            </p:extLst>
          </p:nvPr>
        </p:nvGraphicFramePr>
        <p:xfrm>
          <a:off x="1403648" y="2852936"/>
          <a:ext cx="68407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Büro Hizmetleri *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Standart Türk Klavyesi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Ofis Programları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İletişim Teknikleri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Diksiyon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8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06134"/>
              </p:ext>
            </p:extLst>
          </p:nvPr>
        </p:nvGraphicFramePr>
        <p:xfrm>
          <a:off x="871538" y="2674938"/>
          <a:ext cx="74088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Ticaret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Hizmetleri *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Yazışma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ve Dosyalama Teknikleri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Bilgisayarda Hızlı Klavye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Mesleki Matematik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Mesleki İngilizce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11. SINIF DERS ÇİZELGEMİZ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48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636912"/>
            <a:ext cx="7408333" cy="3450696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tr-TR" sz="2400" dirty="0"/>
              <a:t>Büro makineleri kullanarak büro yönetimi, büro içi ve dışı iletişimi sağlama, yöneticinin günlük işlerini organize etme, belge hazırlama, dosyalama, </a:t>
            </a:r>
            <a:r>
              <a:rPr lang="tr-TR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bildirimleri ve ödemeleri izleme</a:t>
            </a:r>
            <a:r>
              <a:rPr lang="tr-TR" sz="2400" dirty="0"/>
              <a:t>, işlemlerini yürütme, toplantı ve seyahatleri organize etme işlemlerini yürüten kişidir.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tr-TR" dirty="0" smtClean="0"/>
              <a:t>TİCARET SEKRETERLİĞİ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1501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406</Words>
  <Application>Microsoft Office PowerPoint</Application>
  <PresentationFormat>Ekran Gösterisi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Dalga Biçimi</vt:lpstr>
      <vt:lpstr>Ofis Teması</vt:lpstr>
      <vt:lpstr>BÜRO YÖNETİMİ ALAN TANITIMI</vt:lpstr>
      <vt:lpstr>PowerPoint Sunusu</vt:lpstr>
      <vt:lpstr>PowerPoint Sunusu</vt:lpstr>
      <vt:lpstr>BÜRO YÖNETİMİ</vt:lpstr>
      <vt:lpstr>BÜRO YÖNETİMİ ALANI DALLARI</vt:lpstr>
      <vt:lpstr>Okulumuzda Okuttuğumuz Dal</vt:lpstr>
      <vt:lpstr>  10. SINIF DERS ÇİZELGEMİZ  </vt:lpstr>
      <vt:lpstr>11. SINIF DERS ÇİZELGEMİZ</vt:lpstr>
      <vt:lpstr>TİCARET SEKRETERLİĞİ</vt:lpstr>
      <vt:lpstr>MESLEĞİN ÖZELLİKLERİ</vt:lpstr>
      <vt:lpstr>PowerPoint Sunusu</vt:lpstr>
      <vt:lpstr>ÇALIŞMA ORTAMI</vt:lpstr>
      <vt:lpstr>ÇALIŞMA  ALANLARI   İŞ BULMA OLANAKLARI</vt:lpstr>
      <vt:lpstr>ÇALIŞMA ALANLARI İŞ BULMA OLANAKLARI</vt:lpstr>
      <vt:lpstr>İŞ İLANLARINDAN ÖRNEKLER</vt:lpstr>
      <vt:lpstr>PowerPoint Sunusu</vt:lpstr>
      <vt:lpstr>PowerPoint Sunusu</vt:lpstr>
      <vt:lpstr>MESLEK YÜKSEK OKULLARI  ( 2 YILLIK PROGRAMLAR) </vt:lpstr>
      <vt:lpstr>YÜKSEK OKUL PROGRAMLARI ( 4 YILLIK ) </vt:lpstr>
      <vt:lpstr>PowerPoint Sunusu</vt:lpstr>
      <vt:lpstr>PowerPoint Sunusu</vt:lpstr>
      <vt:lpstr>Büro Yönetimi Alanı; 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BÜRO YÖNETİMİ ALAN TANITIMI</dc:title>
  <dc:creator>gülsah</dc:creator>
  <cp:lastModifiedBy>İdare4</cp:lastModifiedBy>
  <cp:revision>32</cp:revision>
  <dcterms:created xsi:type="dcterms:W3CDTF">2017-03-17T21:05:58Z</dcterms:created>
  <dcterms:modified xsi:type="dcterms:W3CDTF">2020-06-12T14:21:19Z</dcterms:modified>
</cp:coreProperties>
</file>